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61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22" autoAdjust="0"/>
    <p:restoredTop sz="94660"/>
  </p:normalViewPr>
  <p:slideViewPr>
    <p:cSldViewPr snapToGrid="0">
      <p:cViewPr varScale="1">
        <p:scale>
          <a:sx n="52" d="100"/>
          <a:sy n="52" d="100"/>
        </p:scale>
        <p:origin x="859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D7F55-14FF-B060-5411-D94C5FBBC1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355F93-414F-B216-F6D6-761D904DB8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F16388-97AC-A4E1-294C-57E139078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8F8FC-F897-4771-AF2D-04C2DBD656A3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DAFC86-5131-383C-4550-7AD519443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9A1139-9396-B43E-E4BE-DD8661F5D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70D32-2553-4AA8-AC11-37BF242D9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85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78E04-26F3-5B53-0C99-92BBB4BBE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0AFE9D-2A9C-8F73-9D35-80EF4A2B5C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14BCAD-9186-D520-5B43-F121DB4AE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8F8FC-F897-4771-AF2D-04C2DBD656A3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61A6A6-12F4-758F-0DE8-B48294538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A73CEE-78F1-6710-A09B-486103BA0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70D32-2553-4AA8-AC11-37BF242D9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140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697D49A-55D1-1053-5B8C-BBE81A3B67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40DE60-985E-C637-AE76-D0538D93C2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C025-592C-36E7-A000-826942CA1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8F8FC-F897-4771-AF2D-04C2DBD656A3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356E5E-5D6C-08DC-04C6-629F06939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65FD1F-CF56-E646-635E-F5C1295235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70D32-2553-4AA8-AC11-37BF242D9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238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E04CD-69B6-DDC7-099C-B2E052DA4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38E990-E6C4-83E6-D066-F45CDE19DC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CCDDF1-BD27-BA87-ECFD-ABF8CDEEF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8F8FC-F897-4771-AF2D-04C2DBD656A3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FEE939-D137-5944-1587-BEC0AC80C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77F520-20F0-76E9-EA9E-295B05A05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70D32-2553-4AA8-AC11-37BF242D9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724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4D44E-0ACA-9036-D314-9719B4C03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4C1EF3-D84A-8223-0109-4E640DDF2C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C7672C-3556-E226-BE41-3C2108742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8F8FC-F897-4771-AF2D-04C2DBD656A3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7C70E6-4BE9-2F9A-61D9-F27C5D7C7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61F3C6-E257-0FB7-1D7B-90980E1E3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70D32-2553-4AA8-AC11-37BF242D9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86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6E6FB-4448-B215-613D-E957FA732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20C9DE-FF1C-7FBB-ED14-0D649C00F7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988CC2-0C1B-06FD-61B6-A43FC6D143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BE9A52-CFCE-DB02-D74D-6FB914CD7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8F8FC-F897-4771-AF2D-04C2DBD656A3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29FA4C-FE32-82EE-BFC5-F31782F10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883D3C-5F8D-E6ED-3C40-C6C036DAD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70D32-2553-4AA8-AC11-37BF242D9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509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4BF1C-264C-CBFF-888D-9B119F49A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6522F1-E221-1978-A5FF-57C1BFBC1A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B2D278-0080-5A5C-9B3B-841267D7B6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76572E-EB75-66F5-98DC-7733E08107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05ECA4-CFC2-CF48-71F6-6B440C7D1A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E235945-4EF0-A157-56DE-F26049D6F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8F8FC-F897-4771-AF2D-04C2DBD656A3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3CBBF9-60A1-764A-ADA3-BE529BCF6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02F4752-FE32-E9E8-73EF-ECAB1509A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70D32-2553-4AA8-AC11-37BF242D9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911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B8D08-1A70-4CDC-35A6-230F817F6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6A758D-D2FD-69DF-88AE-23C04EF9D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8F8FC-F897-4771-AF2D-04C2DBD656A3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B7EB11-988F-6B73-EB15-5088DACD82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4A1015-192B-DD71-8DC9-06FA2C54C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70D32-2553-4AA8-AC11-37BF242D9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637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9E0711-EDD1-B06F-92FD-D35FFD610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8F8FC-F897-4771-AF2D-04C2DBD656A3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20241D-FAF0-A22C-9BBD-035B8F62D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9C0564-D660-13C4-D765-D3A328B28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70D32-2553-4AA8-AC11-37BF242D9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546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61581-B027-26ED-0388-7ADB3CE12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E20EAE-8AE9-798B-AF6F-D1B7266C9E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897D0B-E569-868C-301B-CB5DE225CA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36F79A-BF28-5522-2891-998C728AA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8F8FC-F897-4771-AF2D-04C2DBD656A3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FDEA95-C21C-7967-0F47-28EB6F29A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0DDF16-0B92-6A77-3A4D-84555BAB9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70D32-2553-4AA8-AC11-37BF242D9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35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1248D-97A7-C1D0-06D0-E5806A887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2955EE0-BF56-86C5-B570-7B99BFBA93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23DFD8-84C6-A6AE-A2FF-3115C58B44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1F5DC5-1CAC-ABA3-8481-0D576DA0D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8F8FC-F897-4771-AF2D-04C2DBD656A3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CFCEBB-31AA-44E8-FCCF-DA36DE6BA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4B3C4D-AE5F-FDE9-6F6B-AE899269E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70D32-2553-4AA8-AC11-37BF242D9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72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976665-A7F0-8298-B989-492D8C7A7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AAED81-C53D-77D3-AD2A-0CA7C69A36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B91BE2-22FC-7945-8456-675BF81EAC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48F8FC-F897-4771-AF2D-04C2DBD656A3}" type="datetimeFigureOut">
              <a:rPr lang="en-US" smtClean="0"/>
              <a:t>3/4/2023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A95C4C-36FA-CA9C-8C3F-EE846B69A0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645E91-55F8-C9FB-2735-6EF46EDCAE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70D32-2553-4AA8-AC11-37BF242D94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701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EC1AE3F7-80BD-2048-B8D6-BE57EE48F5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723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226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id="{D442830F-AE7F-AD4F-B536-978C1EDCC3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723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098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212A609C-4FF6-A74E-8D6B-16415D6FEA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72399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3E054FD-6F30-576A-0331-E8A160367A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6" y="0"/>
            <a:ext cx="121759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3842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iit007</dc:creator>
  <cp:lastModifiedBy>HOMER PAPADOPOULOS</cp:lastModifiedBy>
  <cp:revision>20</cp:revision>
  <dcterms:created xsi:type="dcterms:W3CDTF">2022-06-22T15:09:32Z</dcterms:created>
  <dcterms:modified xsi:type="dcterms:W3CDTF">2023-03-04T09:48:16Z</dcterms:modified>
</cp:coreProperties>
</file>